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6" autoAdjust="0"/>
    <p:restoredTop sz="86400" autoAdjust="0"/>
  </p:normalViewPr>
  <p:slideViewPr>
    <p:cSldViewPr>
      <p:cViewPr>
        <p:scale>
          <a:sx n="78" d="100"/>
          <a:sy n="78" d="100"/>
        </p:scale>
        <p:origin x="-52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C8F8B-8727-4FC8-98B3-14ECC6B46B82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ABC0A-9471-4AEB-9D34-3D4C457B73D6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902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BC0A-9471-4AEB-9D34-3D4C457B73D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644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57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173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765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757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652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827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618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975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450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519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27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76FD-426C-4550-804D-2DF9595CC218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703C-2704-4F1F-9821-3188F91046F4}" type="slidenum">
              <a:rPr lang="en-ZA" smtClean="0"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672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42591"/>
          </a:xfrm>
        </p:spPr>
        <p:txBody>
          <a:bodyPr/>
          <a:lstStyle/>
          <a:p>
            <a:r>
              <a:rPr lang="en-ZA" dirty="0" err="1" smtClean="0">
                <a:solidFill>
                  <a:srgbClr val="008000"/>
                </a:solidFill>
              </a:rPr>
              <a:t>Sizanani</a:t>
            </a:r>
            <a:endParaRPr lang="en-ZA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5688632" cy="4752528"/>
          </a:xfrm>
        </p:spPr>
        <p:txBody>
          <a:bodyPr>
            <a:normAutofit fontScale="85000" lnSpcReduction="20000"/>
          </a:bodyPr>
          <a:lstStyle/>
          <a:p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Duurzaam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levensonderhoud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programma</a:t>
            </a:r>
            <a:endParaRPr lang="en-ZA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ZA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ZA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ZA" dirty="0" smtClean="0">
                <a:solidFill>
                  <a:srgbClr val="CCCC00"/>
                </a:solidFill>
              </a:rPr>
              <a:t>Om </a:t>
            </a:r>
            <a:r>
              <a:rPr lang="en-ZA" dirty="0" err="1" smtClean="0">
                <a:solidFill>
                  <a:srgbClr val="CCCC00"/>
                </a:solidFill>
              </a:rPr>
              <a:t>armoede</a:t>
            </a:r>
            <a:r>
              <a:rPr lang="en-ZA" dirty="0" smtClean="0">
                <a:solidFill>
                  <a:srgbClr val="CCCC00"/>
                </a:solidFill>
              </a:rPr>
              <a:t> </a:t>
            </a:r>
            <a:r>
              <a:rPr lang="en-ZA" dirty="0" err="1" smtClean="0">
                <a:solidFill>
                  <a:srgbClr val="CCCC00"/>
                </a:solidFill>
              </a:rPr>
              <a:t>te</a:t>
            </a:r>
            <a:r>
              <a:rPr lang="en-ZA" dirty="0" smtClean="0">
                <a:solidFill>
                  <a:srgbClr val="CCCC00"/>
                </a:solidFill>
              </a:rPr>
              <a:t> </a:t>
            </a:r>
            <a:r>
              <a:rPr lang="en-ZA" dirty="0" err="1" smtClean="0">
                <a:solidFill>
                  <a:srgbClr val="CCCC00"/>
                </a:solidFill>
              </a:rPr>
              <a:t>bestrijden</a:t>
            </a:r>
            <a:r>
              <a:rPr lang="en-ZA" dirty="0" smtClean="0">
                <a:solidFill>
                  <a:srgbClr val="CCCC00"/>
                </a:solidFill>
              </a:rPr>
              <a:t> </a:t>
            </a:r>
            <a:endParaRPr lang="en-ZA" dirty="0">
              <a:solidFill>
                <a:srgbClr val="CCCC00"/>
              </a:solidFill>
            </a:endParaRPr>
          </a:p>
          <a:p>
            <a:r>
              <a:rPr lang="en-ZA" sz="1800" dirty="0" smtClean="0">
                <a:solidFill>
                  <a:srgbClr val="CCCC00"/>
                </a:solidFill>
              </a:rPr>
              <a:t>    </a:t>
            </a:r>
          </a:p>
          <a:p>
            <a:endParaRPr lang="en-ZA" sz="1800" dirty="0" smtClean="0">
              <a:solidFill>
                <a:srgbClr val="CCCC00"/>
              </a:solidFill>
            </a:endParaRPr>
          </a:p>
          <a:p>
            <a:r>
              <a:rPr lang="en-ZA" sz="1800" dirty="0" smtClean="0">
                <a:solidFill>
                  <a:srgbClr val="CCCC00"/>
                </a:solidFill>
              </a:rPr>
              <a:t>  </a:t>
            </a:r>
            <a:r>
              <a:rPr lang="en-ZA" sz="2400" dirty="0" err="1" smtClean="0">
                <a:solidFill>
                  <a:srgbClr val="CCCC00"/>
                </a:solidFill>
              </a:rPr>
              <a:t>Doelen</a:t>
            </a:r>
            <a:r>
              <a:rPr lang="en-ZA" sz="2400" dirty="0" smtClean="0">
                <a:solidFill>
                  <a:srgbClr val="CCCC00"/>
                </a:solidFill>
              </a:rPr>
              <a:t> </a:t>
            </a:r>
            <a:r>
              <a:rPr lang="en-ZA" sz="2400" dirty="0" err="1" smtClean="0">
                <a:solidFill>
                  <a:srgbClr val="CCCC00"/>
                </a:solidFill>
              </a:rPr>
              <a:t>voor</a:t>
            </a:r>
            <a:r>
              <a:rPr lang="en-ZA" sz="2400" dirty="0" smtClean="0">
                <a:solidFill>
                  <a:srgbClr val="CCCC00"/>
                </a:solidFill>
              </a:rPr>
              <a:t> </a:t>
            </a:r>
            <a:r>
              <a:rPr lang="en-ZA" sz="2400" dirty="0" err="1" smtClean="0">
                <a:solidFill>
                  <a:srgbClr val="CCCC00"/>
                </a:solidFill>
              </a:rPr>
              <a:t>einde</a:t>
            </a:r>
            <a:r>
              <a:rPr lang="en-ZA" sz="2400" dirty="0" smtClean="0">
                <a:solidFill>
                  <a:srgbClr val="CCCC00"/>
                </a:solidFill>
              </a:rPr>
              <a:t> 2020</a:t>
            </a:r>
          </a:p>
          <a:p>
            <a:endParaRPr lang="en-ZA" sz="2400" dirty="0" smtClean="0">
              <a:solidFill>
                <a:srgbClr val="CCCC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>
                <a:solidFill>
                  <a:schemeClr val="tx1"/>
                </a:solidFill>
              </a:rPr>
              <a:t>175 </a:t>
            </a:r>
            <a:r>
              <a:rPr lang="en-ZA" sz="1800" dirty="0" err="1" smtClean="0">
                <a:solidFill>
                  <a:schemeClr val="tx1"/>
                </a:solidFill>
              </a:rPr>
              <a:t>mensen</a:t>
            </a:r>
            <a:r>
              <a:rPr lang="en-ZA" sz="1800" dirty="0" smtClean="0">
                <a:solidFill>
                  <a:schemeClr val="tx1"/>
                </a:solidFill>
              </a:rPr>
              <a:t> </a:t>
            </a:r>
            <a:r>
              <a:rPr lang="en-ZA" sz="1800" dirty="0" err="1" smtClean="0">
                <a:solidFill>
                  <a:schemeClr val="tx1"/>
                </a:solidFill>
              </a:rPr>
              <a:t>toerusten</a:t>
            </a:r>
            <a:r>
              <a:rPr lang="en-ZA" sz="1800" dirty="0" smtClean="0">
                <a:solidFill>
                  <a:schemeClr val="tx1"/>
                </a:solidFill>
              </a:rPr>
              <a:t> met de </a:t>
            </a:r>
            <a:r>
              <a:rPr lang="en-ZA" sz="1800" dirty="0" err="1" smtClean="0">
                <a:solidFill>
                  <a:schemeClr val="tx1"/>
                </a:solidFill>
              </a:rPr>
              <a:t>nodige</a:t>
            </a:r>
            <a:r>
              <a:rPr lang="en-ZA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ZA" sz="1800" dirty="0" err="1">
                <a:solidFill>
                  <a:schemeClr val="tx1"/>
                </a:solidFill>
              </a:rPr>
              <a:t>v</a:t>
            </a:r>
            <a:r>
              <a:rPr lang="en-ZA" sz="1800" dirty="0" err="1" smtClean="0">
                <a:solidFill>
                  <a:schemeClr val="tx1"/>
                </a:solidFill>
              </a:rPr>
              <a:t>aardigheden</a:t>
            </a:r>
            <a:r>
              <a:rPr lang="en-ZA" sz="1800" dirty="0" smtClean="0">
                <a:solidFill>
                  <a:schemeClr val="tx1"/>
                </a:solidFill>
              </a:rPr>
              <a:t> </a:t>
            </a:r>
            <a:r>
              <a:rPr lang="en-ZA" sz="1800" dirty="0" err="1" smtClean="0">
                <a:solidFill>
                  <a:schemeClr val="tx1"/>
                </a:solidFill>
              </a:rPr>
              <a:t>voor</a:t>
            </a:r>
            <a:r>
              <a:rPr lang="en-ZA" sz="1800" dirty="0" smtClean="0">
                <a:solidFill>
                  <a:schemeClr val="tx1"/>
                </a:solidFill>
              </a:rPr>
              <a:t> </a:t>
            </a:r>
            <a:r>
              <a:rPr lang="en-ZA" sz="1800" dirty="0" err="1" smtClean="0">
                <a:solidFill>
                  <a:schemeClr val="tx1"/>
                </a:solidFill>
              </a:rPr>
              <a:t>een</a:t>
            </a:r>
            <a:r>
              <a:rPr lang="en-ZA" sz="1800" dirty="0" smtClean="0">
                <a:solidFill>
                  <a:schemeClr val="tx1"/>
                </a:solidFill>
              </a:rPr>
              <a:t> </a:t>
            </a:r>
            <a:r>
              <a:rPr lang="en-ZA" sz="1800" dirty="0" err="1" smtClean="0">
                <a:solidFill>
                  <a:schemeClr val="tx1"/>
                </a:solidFill>
              </a:rPr>
              <a:t>onderneming</a:t>
            </a:r>
            <a:endParaRPr lang="en-ZA" sz="1800" dirty="0" smtClean="0">
              <a:solidFill>
                <a:schemeClr val="tx1"/>
              </a:solidFill>
            </a:endParaRPr>
          </a:p>
          <a:p>
            <a:endParaRPr lang="en-ZA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45 </a:t>
            </a:r>
            <a:r>
              <a:rPr lang="en-ZA" sz="1600" dirty="0" err="1" smtClean="0">
                <a:solidFill>
                  <a:schemeClr val="tx1"/>
                </a:solidFill>
              </a:rPr>
              <a:t>mensen</a:t>
            </a:r>
            <a:r>
              <a:rPr lang="en-ZA" sz="1600" dirty="0" smtClean="0">
                <a:solidFill>
                  <a:schemeClr val="tx1"/>
                </a:solidFill>
              </a:rPr>
              <a:t>  </a:t>
            </a:r>
            <a:r>
              <a:rPr lang="en-ZA" sz="1600" dirty="0" err="1" smtClean="0">
                <a:solidFill>
                  <a:schemeClr val="tx1"/>
                </a:solidFill>
              </a:rPr>
              <a:t>onafhankelijk</a:t>
            </a:r>
            <a:r>
              <a:rPr lang="en-ZA" sz="1600" dirty="0" smtClean="0">
                <a:solidFill>
                  <a:schemeClr val="tx1"/>
                </a:solidFill>
              </a:rPr>
              <a:t>  </a:t>
            </a:r>
            <a:r>
              <a:rPr lang="en-ZA" sz="1600" dirty="0" err="1" smtClean="0">
                <a:solidFill>
                  <a:schemeClr val="tx1"/>
                </a:solidFill>
              </a:rPr>
              <a:t>maken</a:t>
            </a:r>
            <a:r>
              <a:rPr lang="en-ZA" sz="1600" dirty="0" smtClean="0">
                <a:solidFill>
                  <a:schemeClr val="tx1"/>
                </a:solidFill>
              </a:rPr>
              <a:t> in </a:t>
            </a:r>
            <a:r>
              <a:rPr lang="en-ZA" sz="1600" dirty="0" err="1" smtClean="0">
                <a:solidFill>
                  <a:schemeClr val="tx1"/>
                </a:solidFill>
              </a:rPr>
              <a:t>hun</a:t>
            </a:r>
            <a:r>
              <a:rPr lang="en-ZA" sz="1600" dirty="0" smtClean="0">
                <a:solidFill>
                  <a:schemeClr val="tx1"/>
                </a:solidFill>
              </a:rPr>
              <a:t> </a:t>
            </a:r>
            <a:r>
              <a:rPr lang="en-ZA" sz="1600" dirty="0" err="1" smtClean="0">
                <a:solidFill>
                  <a:schemeClr val="tx1"/>
                </a:solidFill>
              </a:rPr>
              <a:t>onderneming</a:t>
            </a:r>
            <a:r>
              <a:rPr lang="en-ZA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190 families  </a:t>
            </a:r>
            <a:r>
              <a:rPr lang="en-ZA" sz="1600" dirty="0" err="1" smtClean="0">
                <a:solidFill>
                  <a:schemeClr val="tx1"/>
                </a:solidFill>
              </a:rPr>
              <a:t>betere</a:t>
            </a:r>
            <a:r>
              <a:rPr lang="en-ZA" sz="1600" dirty="0" smtClean="0">
                <a:solidFill>
                  <a:schemeClr val="tx1"/>
                </a:solidFill>
              </a:rPr>
              <a:t> </a:t>
            </a:r>
            <a:r>
              <a:rPr lang="en-ZA" sz="1600" dirty="0" err="1" smtClean="0">
                <a:solidFill>
                  <a:schemeClr val="tx1"/>
                </a:solidFill>
              </a:rPr>
              <a:t>kennis</a:t>
            </a:r>
            <a:r>
              <a:rPr lang="en-ZA" sz="1600" dirty="0" smtClean="0">
                <a:solidFill>
                  <a:schemeClr val="tx1"/>
                </a:solidFill>
              </a:rPr>
              <a:t> van </a:t>
            </a:r>
            <a:r>
              <a:rPr lang="en-ZA" sz="1600" dirty="0" err="1" smtClean="0">
                <a:solidFill>
                  <a:schemeClr val="tx1"/>
                </a:solidFill>
              </a:rPr>
              <a:t>gezonde</a:t>
            </a:r>
            <a:r>
              <a:rPr lang="en-ZA" sz="1600" dirty="0" smtClean="0">
                <a:solidFill>
                  <a:schemeClr val="tx1"/>
                </a:solidFill>
              </a:rPr>
              <a:t> </a:t>
            </a:r>
            <a:r>
              <a:rPr lang="en-ZA" sz="1600" dirty="0" err="1" smtClean="0">
                <a:solidFill>
                  <a:schemeClr val="tx1"/>
                </a:solidFill>
              </a:rPr>
              <a:t>voeding</a:t>
            </a:r>
            <a:r>
              <a:rPr lang="en-ZA" sz="1600" dirty="0" smtClean="0">
                <a:solidFill>
                  <a:schemeClr val="tx1"/>
                </a:solidFill>
              </a:rPr>
              <a:t>  </a:t>
            </a:r>
            <a:r>
              <a:rPr lang="en-ZA" sz="1600" dirty="0" err="1" smtClean="0">
                <a:solidFill>
                  <a:schemeClr val="tx1"/>
                </a:solidFill>
              </a:rPr>
              <a:t>geven</a:t>
            </a:r>
            <a:r>
              <a:rPr lang="en-ZA" sz="1600" dirty="0" smtClean="0">
                <a:solidFill>
                  <a:schemeClr val="tx1"/>
                </a:solidFill>
              </a:rPr>
              <a:t> </a:t>
            </a:r>
          </a:p>
          <a:p>
            <a:endParaRPr lang="en-ZA" dirty="0">
              <a:solidFill>
                <a:srgbClr val="CCCC00"/>
              </a:solidFill>
            </a:endParaRPr>
          </a:p>
          <a:p>
            <a:endParaRPr lang="en-ZA" dirty="0">
              <a:solidFill>
                <a:srgbClr val="CCCC00"/>
              </a:solidFill>
            </a:endParaRPr>
          </a:p>
        </p:txBody>
      </p:sp>
      <p:pic>
        <p:nvPicPr>
          <p:cNvPr id="7" name="Picture 2" descr="C:\Users\Baron2\AppData\Local\Microsoft\Windows\Temporary Internet Files\Content.IE5\TIGKPZ0I\clipart02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5"/>
            <a:ext cx="15121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2857"/>
            <a:ext cx="2520280" cy="16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Duurzaam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evensonderhoud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programma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Z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28936"/>
            <a:ext cx="2818408" cy="187893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3139"/>
            <a:ext cx="2843808" cy="1895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3239011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Ondernemen</a:t>
            </a:r>
            <a:r>
              <a:rPr lang="en-ZA" dirty="0" smtClean="0"/>
              <a:t> </a:t>
            </a:r>
            <a:r>
              <a:rPr lang="en-ZA" dirty="0" err="1" smtClean="0"/>
              <a:t>moet</a:t>
            </a:r>
            <a:r>
              <a:rPr lang="en-ZA" dirty="0" smtClean="0"/>
              <a:t> je </a:t>
            </a:r>
            <a:r>
              <a:rPr lang="en-ZA" dirty="0" err="1" smtClean="0"/>
              <a:t>leren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23901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Groente</a:t>
            </a:r>
            <a:r>
              <a:rPr lang="en-ZA" dirty="0" smtClean="0"/>
              <a:t> </a:t>
            </a:r>
            <a:r>
              <a:rPr lang="en-ZA" dirty="0" err="1" smtClean="0"/>
              <a:t>verbouwen</a:t>
            </a:r>
            <a:r>
              <a:rPr lang="en-ZA" dirty="0" smtClean="0"/>
              <a:t> is hard </a:t>
            </a:r>
            <a:r>
              <a:rPr lang="en-ZA" dirty="0" err="1" smtClean="0"/>
              <a:t>werken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781541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Kippen</a:t>
            </a:r>
            <a:r>
              <a:rPr lang="en-ZA" dirty="0" smtClean="0"/>
              <a:t> </a:t>
            </a:r>
            <a:r>
              <a:rPr lang="en-ZA" dirty="0" err="1" smtClean="0"/>
              <a:t>kopen</a:t>
            </a:r>
            <a:r>
              <a:rPr lang="en-ZA" dirty="0" smtClean="0"/>
              <a:t> de </a:t>
            </a:r>
            <a:r>
              <a:rPr lang="en-ZA" dirty="0" err="1" smtClean="0"/>
              <a:t>mensen</a:t>
            </a:r>
            <a:r>
              <a:rPr lang="en-ZA" dirty="0" smtClean="0"/>
              <a:t> </a:t>
            </a:r>
            <a:r>
              <a:rPr lang="en-ZA" dirty="0" err="1" smtClean="0"/>
              <a:t>graag</a:t>
            </a:r>
            <a:endParaRPr lang="en-ZA" dirty="0"/>
          </a:p>
        </p:txBody>
      </p:sp>
      <p:pic>
        <p:nvPicPr>
          <p:cNvPr id="12" name="Picture 4" descr="E:\fotos delegatie 2020\fotos frits\P2108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808311" cy="176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2041" y="577013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Met </a:t>
            </a:r>
            <a:r>
              <a:rPr lang="en-ZA" dirty="0" err="1" smtClean="0"/>
              <a:t>naaien</a:t>
            </a:r>
            <a:r>
              <a:rPr lang="en-ZA" dirty="0" smtClean="0"/>
              <a:t> kun je </a:t>
            </a:r>
            <a:r>
              <a:rPr lang="en-ZA" dirty="0" err="1" smtClean="0"/>
              <a:t>ook</a:t>
            </a:r>
            <a:r>
              <a:rPr lang="en-ZA" dirty="0" smtClean="0"/>
              <a:t> geld </a:t>
            </a:r>
            <a:r>
              <a:rPr lang="en-ZA" dirty="0" err="1" smtClean="0"/>
              <a:t>verdienen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84" y="3806708"/>
            <a:ext cx="2855924" cy="18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772816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Nog </a:t>
            </a:r>
            <a:r>
              <a:rPr lang="en-ZA" dirty="0" err="1" smtClean="0"/>
              <a:t>een</a:t>
            </a:r>
            <a:r>
              <a:rPr lang="en-ZA" dirty="0" smtClean="0"/>
              <a:t> project</a:t>
            </a:r>
          </a:p>
          <a:p>
            <a:endParaRPr lang="en-ZA" dirty="0"/>
          </a:p>
          <a:p>
            <a:r>
              <a:rPr lang="en-ZA" dirty="0" err="1" smtClean="0"/>
              <a:t>Gezondheidslessen</a:t>
            </a:r>
            <a:r>
              <a:rPr lang="en-ZA" dirty="0" smtClean="0"/>
              <a:t>:</a:t>
            </a:r>
          </a:p>
          <a:p>
            <a:endParaRPr lang="en-ZA" dirty="0"/>
          </a:p>
          <a:p>
            <a:r>
              <a:rPr lang="en-ZA" dirty="0" smtClean="0"/>
              <a:t>Met </a:t>
            </a:r>
            <a:r>
              <a:rPr lang="en-ZA" dirty="0" err="1" smtClean="0"/>
              <a:t>plaatjes</a:t>
            </a:r>
            <a:r>
              <a:rPr lang="en-ZA" dirty="0" smtClean="0"/>
              <a:t> van </a:t>
            </a:r>
            <a:r>
              <a:rPr lang="en-ZA" dirty="0" err="1" smtClean="0"/>
              <a:t>voedsel</a:t>
            </a:r>
            <a:r>
              <a:rPr lang="en-ZA" dirty="0" smtClean="0"/>
              <a:t>  </a:t>
            </a:r>
            <a:r>
              <a:rPr lang="en-ZA" dirty="0" err="1" smtClean="0"/>
              <a:t>borden</a:t>
            </a:r>
            <a:r>
              <a:rPr lang="en-ZA" dirty="0" smtClean="0"/>
              <a:t> met </a:t>
            </a:r>
            <a:r>
              <a:rPr lang="en-ZA" dirty="0" err="1" smtClean="0"/>
              <a:t>een</a:t>
            </a:r>
            <a:r>
              <a:rPr lang="en-ZA" dirty="0" smtClean="0"/>
              <a:t> </a:t>
            </a:r>
            <a:r>
              <a:rPr lang="en-ZA" dirty="0" err="1" smtClean="0"/>
              <a:t>gezond</a:t>
            </a:r>
            <a:r>
              <a:rPr lang="en-ZA" dirty="0" smtClean="0"/>
              <a:t> </a:t>
            </a:r>
            <a:r>
              <a:rPr lang="en-ZA" dirty="0" err="1" smtClean="0"/>
              <a:t>ontbijt</a:t>
            </a:r>
            <a:r>
              <a:rPr lang="en-ZA" dirty="0" smtClean="0"/>
              <a:t>, lunch en </a:t>
            </a:r>
            <a:r>
              <a:rPr lang="en-ZA" dirty="0" err="1" smtClean="0"/>
              <a:t>avondeten</a:t>
            </a:r>
            <a:r>
              <a:rPr lang="en-ZA" dirty="0" smtClean="0"/>
              <a:t> </a:t>
            </a:r>
            <a:r>
              <a:rPr lang="en-ZA" dirty="0" err="1" smtClean="0"/>
              <a:t>samenstellen</a:t>
            </a:r>
            <a:endParaRPr lang="en-ZA" dirty="0" smtClean="0"/>
          </a:p>
          <a:p>
            <a:endParaRPr lang="en-ZA" dirty="0"/>
          </a:p>
          <a:p>
            <a:r>
              <a:rPr lang="en-ZA" dirty="0" err="1" smtClean="0"/>
              <a:t>Toch</a:t>
            </a:r>
            <a:r>
              <a:rPr lang="en-ZA" dirty="0" smtClean="0"/>
              <a:t> </a:t>
            </a:r>
            <a:r>
              <a:rPr lang="en-ZA" dirty="0" err="1" smtClean="0"/>
              <a:t>wel</a:t>
            </a:r>
            <a:r>
              <a:rPr lang="en-ZA" dirty="0" smtClean="0"/>
              <a:t> </a:t>
            </a:r>
            <a:r>
              <a:rPr lang="en-ZA" dirty="0" err="1" smtClean="0"/>
              <a:t>moeilijk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66312"/>
            <a:ext cx="4355135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3373" y="704644"/>
            <a:ext cx="622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err="1" smtClean="0">
                <a:solidFill>
                  <a:srgbClr val="92D050"/>
                </a:solidFill>
              </a:rPr>
              <a:t>Gezonde</a:t>
            </a:r>
            <a:r>
              <a:rPr lang="en-ZA" sz="2800" dirty="0" smtClean="0">
                <a:solidFill>
                  <a:srgbClr val="92D050"/>
                </a:solidFill>
              </a:rPr>
              <a:t> </a:t>
            </a:r>
            <a:r>
              <a:rPr lang="en-ZA" sz="2800" dirty="0" err="1" smtClean="0">
                <a:solidFill>
                  <a:srgbClr val="92D050"/>
                </a:solidFill>
              </a:rPr>
              <a:t>voeding</a:t>
            </a:r>
            <a:endParaRPr lang="en-ZA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1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551837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sz="2400" dirty="0" smtClean="0">
              <a:solidFill>
                <a:srgbClr val="92D050"/>
              </a:solidFill>
            </a:endParaRPr>
          </a:p>
          <a:p>
            <a:r>
              <a:rPr lang="en-ZA" sz="2400" dirty="0" smtClean="0">
                <a:solidFill>
                  <a:srgbClr val="92D050"/>
                </a:solidFill>
              </a:rPr>
              <a:t>Met </a:t>
            </a:r>
            <a:r>
              <a:rPr lang="en-ZA" sz="2400" dirty="0">
                <a:solidFill>
                  <a:srgbClr val="92D050"/>
                </a:solidFill>
              </a:rPr>
              <a:t>al </a:t>
            </a:r>
            <a:r>
              <a:rPr lang="en-ZA" sz="2400" dirty="0" err="1">
                <a:solidFill>
                  <a:srgbClr val="92D050"/>
                </a:solidFill>
              </a:rPr>
              <a:t>deze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projecten</a:t>
            </a:r>
            <a:r>
              <a:rPr lang="en-ZA" sz="2400" dirty="0">
                <a:solidFill>
                  <a:srgbClr val="92D050"/>
                </a:solidFill>
              </a:rPr>
              <a:t>  </a:t>
            </a:r>
            <a:r>
              <a:rPr lang="en-ZA" sz="2400" dirty="0" err="1">
                <a:solidFill>
                  <a:srgbClr val="92D050"/>
                </a:solidFill>
              </a:rPr>
              <a:t>helpt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Sizanani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mensen</a:t>
            </a:r>
            <a:r>
              <a:rPr lang="en-ZA" sz="2400" dirty="0">
                <a:solidFill>
                  <a:srgbClr val="92D050"/>
                </a:solidFill>
              </a:rPr>
              <a:t> om </a:t>
            </a:r>
            <a:r>
              <a:rPr lang="en-ZA" sz="2400" dirty="0" err="1">
                <a:solidFill>
                  <a:srgbClr val="92D050"/>
                </a:solidFill>
              </a:rPr>
              <a:t>zelf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hun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armoede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te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bestrijden</a:t>
            </a:r>
            <a:r>
              <a:rPr lang="en-ZA" sz="2400" dirty="0">
                <a:solidFill>
                  <a:srgbClr val="92D050"/>
                </a:solidFill>
              </a:rPr>
              <a:t> en </a:t>
            </a:r>
            <a:r>
              <a:rPr lang="en-ZA" sz="2400" dirty="0" err="1">
                <a:solidFill>
                  <a:srgbClr val="92D050"/>
                </a:solidFill>
              </a:rPr>
              <a:t>gezond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te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eten</a:t>
            </a:r>
            <a:r>
              <a:rPr lang="en-ZA" sz="2400" dirty="0">
                <a:solidFill>
                  <a:srgbClr val="92D050"/>
                </a:solidFill>
              </a:rPr>
              <a:t>.</a:t>
            </a:r>
          </a:p>
          <a:p>
            <a:endParaRPr lang="en-ZA" sz="2400" dirty="0">
              <a:solidFill>
                <a:srgbClr val="92D050"/>
              </a:solidFill>
            </a:endParaRPr>
          </a:p>
          <a:p>
            <a:r>
              <a:rPr lang="en-ZA" sz="2400" dirty="0">
                <a:solidFill>
                  <a:srgbClr val="92D050"/>
                </a:solidFill>
              </a:rPr>
              <a:t>U </a:t>
            </a:r>
            <a:r>
              <a:rPr lang="en-ZA" sz="2400" dirty="0" err="1">
                <a:solidFill>
                  <a:srgbClr val="92D050"/>
                </a:solidFill>
              </a:rPr>
              <a:t>kunt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een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verschil</a:t>
            </a:r>
            <a:r>
              <a:rPr lang="en-ZA" sz="2400" dirty="0">
                <a:solidFill>
                  <a:srgbClr val="92D050"/>
                </a:solidFill>
              </a:rPr>
              <a:t>  </a:t>
            </a:r>
            <a:r>
              <a:rPr lang="en-ZA" sz="2400" dirty="0" err="1">
                <a:solidFill>
                  <a:srgbClr val="92D050"/>
                </a:solidFill>
              </a:rPr>
              <a:t>maken</a:t>
            </a:r>
            <a:r>
              <a:rPr lang="en-ZA" sz="2400" dirty="0">
                <a:solidFill>
                  <a:srgbClr val="92D050"/>
                </a:solidFill>
              </a:rPr>
              <a:t> in </a:t>
            </a:r>
            <a:r>
              <a:rPr lang="en-ZA" sz="2400" dirty="0" err="1" smtClean="0">
                <a:solidFill>
                  <a:srgbClr val="92D050"/>
                </a:solidFill>
              </a:rPr>
              <a:t>levens</a:t>
            </a:r>
            <a:r>
              <a:rPr lang="en-ZA" sz="2400" dirty="0" smtClean="0">
                <a:solidFill>
                  <a:srgbClr val="92D050"/>
                </a:solidFill>
              </a:rPr>
              <a:t> </a:t>
            </a:r>
            <a:r>
              <a:rPr lang="en-ZA" sz="2400" dirty="0">
                <a:solidFill>
                  <a:srgbClr val="92D050"/>
                </a:solidFill>
              </a:rPr>
              <a:t>door </a:t>
            </a:r>
            <a:r>
              <a:rPr lang="en-ZA" sz="2400" dirty="0" err="1">
                <a:solidFill>
                  <a:srgbClr val="92D050"/>
                </a:solidFill>
              </a:rPr>
              <a:t>ons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te</a:t>
            </a:r>
            <a:r>
              <a:rPr lang="en-ZA" sz="2400" dirty="0">
                <a:solidFill>
                  <a:srgbClr val="92D050"/>
                </a:solidFill>
              </a:rPr>
              <a:t> </a:t>
            </a:r>
            <a:r>
              <a:rPr lang="en-ZA" sz="2400" dirty="0" err="1">
                <a:solidFill>
                  <a:srgbClr val="92D050"/>
                </a:solidFill>
              </a:rPr>
              <a:t>steunen</a:t>
            </a:r>
            <a:r>
              <a:rPr lang="en-ZA" sz="2400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90" y="476672"/>
            <a:ext cx="2951669" cy="2376264"/>
          </a:xfrm>
          <a:prstGeom prst="rect">
            <a:avLst/>
          </a:prstGeom>
        </p:spPr>
      </p:pic>
      <p:pic>
        <p:nvPicPr>
          <p:cNvPr id="3075" name="Picture 3" descr="C:\Users\Baron2\Pictures\nieuwsbriefkrantjestearetc\general photos Tear\people\gezin leeft en kookt in de keuk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07869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1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118</Words>
  <Application>Microsoft Office PowerPoint</Application>
  <PresentationFormat>Diavoorstelling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 Theme</vt:lpstr>
      <vt:lpstr>Sizanani</vt:lpstr>
      <vt:lpstr>Duurzaam Levensonderhoud programma 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Sizanani</dc:title>
  <dc:creator>Baron2</dc:creator>
  <cp:lastModifiedBy>beppie</cp:lastModifiedBy>
  <cp:revision>17</cp:revision>
  <dcterms:created xsi:type="dcterms:W3CDTF">2019-12-06T09:41:57Z</dcterms:created>
  <dcterms:modified xsi:type="dcterms:W3CDTF">2020-05-28T19:45:30Z</dcterms:modified>
</cp:coreProperties>
</file>